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87" r:id="rId2"/>
    <p:sldId id="260" r:id="rId3"/>
    <p:sldId id="289" r:id="rId4"/>
    <p:sldId id="296" r:id="rId5"/>
    <p:sldId id="304" r:id="rId6"/>
    <p:sldId id="298" r:id="rId7"/>
    <p:sldId id="302" r:id="rId8"/>
    <p:sldId id="297" r:id="rId9"/>
    <p:sldId id="308" r:id="rId10"/>
    <p:sldId id="300" r:id="rId11"/>
    <p:sldId id="301" r:id="rId12"/>
    <p:sldId id="307" r:id="rId13"/>
    <p:sldId id="309" r:id="rId14"/>
    <p:sldId id="303" r:id="rId15"/>
    <p:sldId id="305" r:id="rId16"/>
    <p:sldId id="306" r:id="rId17"/>
    <p:sldId id="288" r:id="rId18"/>
  </p:sldIdLst>
  <p:sldSz cx="12192000" cy="6858000"/>
  <p:notesSz cx="6858000" cy="9144000"/>
  <p:embeddedFontLst>
    <p:embeddedFont>
      <p:font typeface="맑은 고딕" panose="020B0503020000020004" pitchFamily="34" charset="-127"/>
      <p:regular r:id="rId19"/>
      <p:bold r:id="rId20"/>
    </p:embeddedFont>
    <p:embeddedFont>
      <p:font typeface="KoPub돋움체 Bold" pitchFamily="2" charset="-127"/>
      <p:bold r:id="rId21"/>
    </p:embeddedFont>
    <p:embeddedFont>
      <p:font typeface="KoPub돋움체 Light" pitchFamily="2" charset="-127"/>
      <p:regular r:id="rId22"/>
    </p:embeddedFont>
    <p:embeddedFont>
      <p:font typeface="Noto Sans KR Black" panose="020B0500000000000000" pitchFamily="34" charset="-128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8" userDrawn="1">
          <p15:clr>
            <a:srgbClr val="A4A3A4"/>
          </p15:clr>
        </p15:guide>
        <p15:guide id="2" pos="302" userDrawn="1">
          <p15:clr>
            <a:srgbClr val="A4A3A4"/>
          </p15:clr>
        </p15:guide>
        <p15:guide id="3" pos="7378" userDrawn="1">
          <p15:clr>
            <a:srgbClr val="A4A3A4"/>
          </p15:clr>
        </p15:guide>
        <p15:guide id="4" orient="horz" pos="4020" userDrawn="1">
          <p15:clr>
            <a:srgbClr val="A4A3A4"/>
          </p15:clr>
        </p15:guide>
        <p15:guide id="5" orient="horz" pos="527" userDrawn="1">
          <p15:clr>
            <a:srgbClr val="A4A3A4"/>
          </p15:clr>
        </p15:guide>
        <p15:guide id="6" orient="horz" pos="2115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3366FF"/>
    <a:srgbClr val="1C43BE"/>
    <a:srgbClr val="204BD6"/>
    <a:srgbClr val="2D59DF"/>
    <a:srgbClr val="666666"/>
    <a:srgbClr val="B8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92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240" y="912"/>
      </p:cViewPr>
      <p:guideLst>
        <p:guide orient="horz" pos="278"/>
        <p:guide pos="302"/>
        <p:guide pos="7378"/>
        <p:guide orient="horz" pos="4020"/>
        <p:guide orient="horz" pos="527"/>
        <p:guide orient="horz" pos="2115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E54E3E-1E68-4117-AB3F-334EE3C57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19A05-6180-4156-9F6E-06287DE939E2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E64BCD-2685-4EFB-BC1E-8CD0BA774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B0A181-C1AD-4253-83EB-EDACDA7A6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5C7D7-DAA4-40AC-931C-80BBA5EA5F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454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DADCF35-3502-4798-9F9B-918A00C20890}"/>
              </a:ext>
            </a:extLst>
          </p:cNvPr>
          <p:cNvSpPr/>
          <p:nvPr userDrawn="1"/>
        </p:nvSpPr>
        <p:spPr>
          <a:xfrm>
            <a:off x="-12291" y="0"/>
            <a:ext cx="12204291" cy="6858000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9CB9A-9DFA-47D3-B493-322C1044B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19A05-6180-4156-9F6E-06287DE939E2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D3203A-A9AA-492A-AF8A-01F70B1BC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515C2A-63AE-4D87-A5F4-7FCBF694A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5C7D7-DAA4-40AC-931C-80BBA5EA5F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6309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DADCF35-3502-4798-9F9B-918A00C20890}"/>
              </a:ext>
            </a:extLst>
          </p:cNvPr>
          <p:cNvSpPr/>
          <p:nvPr userDrawn="1"/>
        </p:nvSpPr>
        <p:spPr>
          <a:xfrm>
            <a:off x="-12291" y="0"/>
            <a:ext cx="12204291" cy="6858000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6B66EDC-5E2E-4D5C-9E61-47F674F23493}"/>
              </a:ext>
            </a:extLst>
          </p:cNvPr>
          <p:cNvSpPr/>
          <p:nvPr userDrawn="1"/>
        </p:nvSpPr>
        <p:spPr>
          <a:xfrm>
            <a:off x="0" y="1388961"/>
            <a:ext cx="12192000" cy="5469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9CB9A-9DFA-47D3-B493-322C1044B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19A05-6180-4156-9F6E-06287DE939E2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D3203A-A9AA-492A-AF8A-01F70B1BC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515C2A-63AE-4D87-A5F4-7FCBF694A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5C7D7-DAA4-40AC-931C-80BBA5EA5F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82114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E15E559-814E-42EE-B57F-B16F230EE1A8}"/>
              </a:ext>
            </a:extLst>
          </p:cNvPr>
          <p:cNvSpPr/>
          <p:nvPr userDrawn="1"/>
        </p:nvSpPr>
        <p:spPr>
          <a:xfrm>
            <a:off x="-12291" y="0"/>
            <a:ext cx="12204291" cy="441323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9CB9A-9DFA-47D3-B493-322C1044B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19A05-6180-4156-9F6E-06287DE939E2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D3203A-A9AA-492A-AF8A-01F70B1BC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515C2A-63AE-4D87-A5F4-7FCBF694A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5C7D7-DAA4-40AC-931C-80BBA5EA5F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124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9503B2-17F3-4AA8-932D-B31C067A20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19A05-6180-4156-9F6E-06287DE939E2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023C95-5824-4291-AAB8-77B41CEB94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C747EB-50ED-44FD-BB4D-D9701951D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5C7D7-DAA4-40AC-931C-80BBA5EA5F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63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71" r:id="rId3"/>
    <p:sldLayoutId id="2147483664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E3A4420-8BD2-4399-BA5C-8C87CBAB390A}"/>
              </a:ext>
            </a:extLst>
          </p:cNvPr>
          <p:cNvSpPr txBox="1"/>
          <p:nvPr/>
        </p:nvSpPr>
        <p:spPr>
          <a:xfrm>
            <a:off x="490575" y="3250341"/>
            <a:ext cx="3552423" cy="52615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Google Assistant</a:t>
            </a:r>
            <a:r>
              <a:rPr lang="ko-KR" altLang="en-US" sz="3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</a:t>
            </a:r>
            <a:r>
              <a:rPr lang="en-US" altLang="ko-KR" sz="3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-</a:t>
            </a:r>
            <a:r>
              <a:rPr lang="ko-KR" altLang="en-US" sz="3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</a:t>
            </a:r>
            <a:r>
              <a:rPr lang="en-US" altLang="ko-KR" sz="3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Noto Sans KR Black" panose="020B0A00000000000000" pitchFamily="34" charset="-127"/>
                <a:ea typeface="Noto Sans KR Black" panose="020B0A00000000000000" pitchFamily="34" charset="-127"/>
              </a:rPr>
              <a:t>Raspberry Pi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FF98A4B-411D-4428-B39F-5D0279518604}"/>
              </a:ext>
            </a:extLst>
          </p:cNvPr>
          <p:cNvCxnSpPr>
            <a:cxnSpLocks/>
          </p:cNvCxnSpPr>
          <p:nvPr/>
        </p:nvCxnSpPr>
        <p:spPr>
          <a:xfrm>
            <a:off x="490575" y="3946326"/>
            <a:ext cx="890000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5C3729D-065F-407A-C697-0A0416DADC75}"/>
              </a:ext>
            </a:extLst>
          </p:cNvPr>
          <p:cNvSpPr txBox="1"/>
          <p:nvPr/>
        </p:nvSpPr>
        <p:spPr>
          <a:xfrm>
            <a:off x="6425967" y="3283897"/>
            <a:ext cx="5261441" cy="526153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4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IoT / Ai</a:t>
            </a:r>
            <a:endParaRPr lang="ko-KR" altLang="en-US" sz="4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9814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Google Assistant SDK </a:t>
            </a: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설치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4C40FC-8079-42BF-8950-33D9D94F8C40}"/>
              </a:ext>
            </a:extLst>
          </p:cNvPr>
          <p:cNvSpPr txBox="1"/>
          <p:nvPr/>
        </p:nvSpPr>
        <p:spPr>
          <a:xfrm>
            <a:off x="8444193" y="761816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How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9B8BF0C9-D020-A580-460B-67601F519F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30" y="2038350"/>
            <a:ext cx="10415081" cy="2781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D96072A-4097-E8C2-3370-F2DB77B5A007}"/>
              </a:ext>
            </a:extLst>
          </p:cNvPr>
          <p:cNvSpPr txBox="1"/>
          <p:nvPr/>
        </p:nvSpPr>
        <p:spPr>
          <a:xfrm>
            <a:off x="887930" y="4819650"/>
            <a:ext cx="4309250" cy="668612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Google Assistant SDK 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일부인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Google </a:t>
            </a:r>
            <a:r>
              <a:rPr lang="en-US" altLang="ko-KR" sz="1600" spc="-3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oauth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패키지 설치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08012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CB4C40FC-8079-42BF-8950-33D9D94F8C40}"/>
              </a:ext>
            </a:extLst>
          </p:cNvPr>
          <p:cNvSpPr txBox="1"/>
          <p:nvPr/>
        </p:nvSpPr>
        <p:spPr>
          <a:xfrm>
            <a:off x="8444193" y="761816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Do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1E1299-20F8-330F-BBF9-8F1E6DDB8BCA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Google Assistant SDK Sample</a:t>
            </a: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</a:t>
            </a: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Code </a:t>
            </a: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실행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D6784C9-4B01-9BA3-87FD-D32E0FBA49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66" y="1962287"/>
            <a:ext cx="11237109" cy="32877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B26A40-B0AD-8309-4F55-84425EC82FC2}"/>
              </a:ext>
            </a:extLst>
          </p:cNvPr>
          <p:cNvSpPr txBox="1"/>
          <p:nvPr/>
        </p:nvSpPr>
        <p:spPr>
          <a:xfrm>
            <a:off x="479425" y="5250000"/>
            <a:ext cx="4309250" cy="668612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Ok Google 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명령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15949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CB4C40FC-8079-42BF-8950-33D9D94F8C40}"/>
              </a:ext>
            </a:extLst>
          </p:cNvPr>
          <p:cNvSpPr txBox="1"/>
          <p:nvPr/>
        </p:nvSpPr>
        <p:spPr>
          <a:xfrm>
            <a:off x="8444193" y="761816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Do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1E1299-20F8-330F-BBF9-8F1E6DDB8BCA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Google Assistant SDK Sample</a:t>
            </a: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</a:t>
            </a: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Code </a:t>
            </a: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실행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26A40-B0AD-8309-4F55-84425EC82FC2}"/>
              </a:ext>
            </a:extLst>
          </p:cNvPr>
          <p:cNvSpPr txBox="1"/>
          <p:nvPr/>
        </p:nvSpPr>
        <p:spPr>
          <a:xfrm>
            <a:off x="7403325" y="3429000"/>
            <a:ext cx="4309250" cy="668612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spc="-3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Kumoh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 National Institute of Technology 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명령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A715308E-06B9-F7EA-9F24-16823B46A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738" y="1684337"/>
            <a:ext cx="6578600" cy="456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425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D2B3C0-6F1A-4D9C-8812-7FE3A157F887}"/>
              </a:ext>
            </a:extLst>
          </p:cNvPr>
          <p:cNvSpPr/>
          <p:nvPr/>
        </p:nvSpPr>
        <p:spPr>
          <a:xfrm>
            <a:off x="3634242" y="668828"/>
            <a:ext cx="4923516" cy="537747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0" dist="381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13DA8-5978-41B8-92C5-8648D224A092}"/>
              </a:ext>
            </a:extLst>
          </p:cNvPr>
          <p:cNvSpPr txBox="1"/>
          <p:nvPr/>
        </p:nvSpPr>
        <p:spPr>
          <a:xfrm>
            <a:off x="4419864" y="1184605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Conclusion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A4420-8BD2-4399-BA5C-8C87CBAB390A}"/>
              </a:ext>
            </a:extLst>
          </p:cNvPr>
          <p:cNvSpPr txBox="1"/>
          <p:nvPr/>
        </p:nvSpPr>
        <p:spPr>
          <a:xfrm>
            <a:off x="4441934" y="3140176"/>
            <a:ext cx="3308132" cy="205064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결론 및 정리</a:t>
            </a:r>
            <a:endParaRPr lang="en-US" altLang="ko-KR" sz="3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6181B87-3531-4DA3-90B0-AB37FDA953C1}"/>
              </a:ext>
            </a:extLst>
          </p:cNvPr>
          <p:cNvCxnSpPr>
            <a:cxnSpLocks/>
          </p:cNvCxnSpPr>
          <p:nvPr/>
        </p:nvCxnSpPr>
        <p:spPr>
          <a:xfrm>
            <a:off x="4697131" y="1952884"/>
            <a:ext cx="2826313" cy="0"/>
          </a:xfrm>
          <a:prstGeom prst="line">
            <a:avLst/>
          </a:prstGeom>
          <a:ln w="127000"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054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CB4C40FC-8079-42BF-8950-33D9D94F8C40}"/>
              </a:ext>
            </a:extLst>
          </p:cNvPr>
          <p:cNvSpPr txBox="1"/>
          <p:nvPr/>
        </p:nvSpPr>
        <p:spPr>
          <a:xfrm>
            <a:off x="8444193" y="761816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Conclusion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E6D0C0-DA16-BBC9-C702-AF88105D95D5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보완점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9B6F98-A8A0-72F8-557B-2245238695A1}"/>
              </a:ext>
            </a:extLst>
          </p:cNvPr>
          <p:cNvSpPr txBox="1"/>
          <p:nvPr/>
        </p:nvSpPr>
        <p:spPr>
          <a:xfrm>
            <a:off x="5568172" y="2515135"/>
            <a:ext cx="1108850" cy="427094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음성 트리거</a:t>
            </a:r>
            <a:endParaRPr lang="ko-KR" altLang="en-US" sz="20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D41A1E-6B4B-4B75-A990-ED1A75DB1628}"/>
              </a:ext>
            </a:extLst>
          </p:cNvPr>
          <p:cNvSpPr txBox="1"/>
          <p:nvPr/>
        </p:nvSpPr>
        <p:spPr>
          <a:xfrm>
            <a:off x="5568172" y="2942229"/>
            <a:ext cx="4309250" cy="1237683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처음에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Enter 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키를 눌러 음성 명령을 받을 수 있는 상태가 되게 하는 것을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Enter 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키 대신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"Ok Google"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과 같이 음성으로 작동할 수 있도록 변경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BCE020-F6E4-B13F-FC0D-9CBD76E625AE}"/>
              </a:ext>
            </a:extLst>
          </p:cNvPr>
          <p:cNvSpPr txBox="1"/>
          <p:nvPr/>
        </p:nvSpPr>
        <p:spPr>
          <a:xfrm>
            <a:off x="5568172" y="4179912"/>
            <a:ext cx="1108850" cy="427094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한국어 지원</a:t>
            </a:r>
            <a:endParaRPr lang="ko-KR" altLang="en-US" sz="20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0C79D0-8BEF-1B08-912F-62245D6CBF70}"/>
              </a:ext>
            </a:extLst>
          </p:cNvPr>
          <p:cNvSpPr txBox="1"/>
          <p:nvPr/>
        </p:nvSpPr>
        <p:spPr>
          <a:xfrm>
            <a:off x="5568172" y="4607006"/>
            <a:ext cx="4309250" cy="1237683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원래 별도의 설정 없이도 한국어 지원이 되지만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ko-KR" altLang="en-US" sz="1600" spc="-3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라즈베리파이의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 언어 팩 문제로 한국어가 표시되지 않는 문제 발생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FE6EA03-57D4-431E-A492-DEC6C350BF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6642" b="-2871"/>
          <a:stretch/>
        </p:blipFill>
        <p:spPr>
          <a:xfrm>
            <a:off x="479424" y="2613856"/>
            <a:ext cx="4449763" cy="274301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2475BF34-1AA5-0955-21E5-707DB6070E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4179912"/>
            <a:ext cx="4449763" cy="189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73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CB4C40FC-8079-42BF-8950-33D9D94F8C40}"/>
              </a:ext>
            </a:extLst>
          </p:cNvPr>
          <p:cNvSpPr txBox="1"/>
          <p:nvPr/>
        </p:nvSpPr>
        <p:spPr>
          <a:xfrm>
            <a:off x="8444193" y="761816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Conclusion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CCFE8D-D26C-E694-18BA-CE89582A280E}"/>
              </a:ext>
            </a:extLst>
          </p:cNvPr>
          <p:cNvSpPr txBox="1"/>
          <p:nvPr/>
        </p:nvSpPr>
        <p:spPr>
          <a:xfrm>
            <a:off x="6480177" y="2829463"/>
            <a:ext cx="1108850" cy="427094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스마트 미러</a:t>
            </a:r>
            <a:endParaRPr lang="ko-KR" altLang="en-US" sz="20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C63FDA-DDB5-3CFB-E17B-6DE68C7E0E43}"/>
              </a:ext>
            </a:extLst>
          </p:cNvPr>
          <p:cNvSpPr txBox="1"/>
          <p:nvPr/>
        </p:nvSpPr>
        <p:spPr>
          <a:xfrm>
            <a:off x="6480177" y="3256557"/>
            <a:ext cx="4309250" cy="1237683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단순히 입력된 정보를 표시해주는 것을 넘어서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사용자와 양방향 소통하는 진정한 스마트 미러로 사용 가능 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E6D0C0-DA16-BBC9-C702-AF88105D95D5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활용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6146" name="Picture 2" descr="SMART MIRROR 제작 하기 #1 — Steemit">
            <a:extLst>
              <a:ext uri="{FF2B5EF4-FFF2-40B4-BE49-F238E27FC236}">
                <a16:creationId xmlns:a16="http://schemas.microsoft.com/office/drawing/2014/main" id="{E0337BE4-869D-1285-06EE-051348E01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568" y="1826563"/>
            <a:ext cx="5086418" cy="3633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66708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CB4C40FC-8079-42BF-8950-33D9D94F8C40}"/>
              </a:ext>
            </a:extLst>
          </p:cNvPr>
          <p:cNvSpPr txBox="1"/>
          <p:nvPr/>
        </p:nvSpPr>
        <p:spPr>
          <a:xfrm>
            <a:off x="8444193" y="761816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Conclusion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CCFE8D-D26C-E694-18BA-CE89582A280E}"/>
              </a:ext>
            </a:extLst>
          </p:cNvPr>
          <p:cNvSpPr txBox="1"/>
          <p:nvPr/>
        </p:nvSpPr>
        <p:spPr>
          <a:xfrm>
            <a:off x="6308727" y="2615148"/>
            <a:ext cx="1108850" cy="427094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20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Home Assistant</a:t>
            </a:r>
            <a:endParaRPr lang="ko-KR" altLang="en-US" sz="20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C63FDA-DDB5-3CFB-E17B-6DE68C7E0E43}"/>
              </a:ext>
            </a:extLst>
          </p:cNvPr>
          <p:cNvSpPr txBox="1"/>
          <p:nvPr/>
        </p:nvSpPr>
        <p:spPr>
          <a:xfrm>
            <a:off x="6308727" y="3042242"/>
            <a:ext cx="4309250" cy="1237683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Raspberry Pi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에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Home Assistant</a:t>
            </a:r>
            <a:r>
              <a:rPr lang="ko-KR" altLang="en-US" sz="1600" spc="-3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를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 설치하여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스마트 스피커의 역할을 넘어서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다양한 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IoT 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기기를 하나로 묶어 통합 제어할 수 있는 홈 허브로 사용 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E6D0C0-DA16-BBC9-C702-AF88105D95D5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활용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8194" name="Picture 2" descr="Home Assistant: Customization and Automations | ODROID Magazine">
            <a:extLst>
              <a:ext uri="{FF2B5EF4-FFF2-40B4-BE49-F238E27FC236}">
                <a16:creationId xmlns:a16="http://schemas.microsoft.com/office/drawing/2014/main" id="{D9A86258-3613-0B00-D500-044B5455F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79" y="1826726"/>
            <a:ext cx="5443196" cy="364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9717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915CAC91-C18B-462D-A637-99DF5AD8DD2B}"/>
              </a:ext>
            </a:extLst>
          </p:cNvPr>
          <p:cNvSpPr/>
          <p:nvPr/>
        </p:nvSpPr>
        <p:spPr>
          <a:xfrm rot="18900000">
            <a:off x="5401997" y="1966852"/>
            <a:ext cx="5026803" cy="9201952"/>
          </a:xfrm>
          <a:prstGeom prst="rect">
            <a:avLst/>
          </a:prstGeom>
          <a:solidFill>
            <a:srgbClr val="1C43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87CB6238-52FA-4944-BDEB-C2847BE8BED2}"/>
              </a:ext>
            </a:extLst>
          </p:cNvPr>
          <p:cNvSpPr/>
          <p:nvPr/>
        </p:nvSpPr>
        <p:spPr>
          <a:xfrm>
            <a:off x="2127504" y="775018"/>
            <a:ext cx="5023412" cy="5023412"/>
          </a:xfrm>
          <a:prstGeom prst="ellipse">
            <a:avLst/>
          </a:prstGeom>
          <a:gradFill flip="none" rotWithShape="1">
            <a:gsLst>
              <a:gs pos="65000">
                <a:schemeClr val="accent1">
                  <a:lumMod val="5000"/>
                  <a:lumOff val="95000"/>
                </a:schemeClr>
              </a:gs>
              <a:gs pos="100000">
                <a:srgbClr val="3366FF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81000" dist="381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2FB556-FCF8-4E5B-9EA5-54DA03EFF8B4}"/>
              </a:ext>
            </a:extLst>
          </p:cNvPr>
          <p:cNvSpPr txBox="1"/>
          <p:nvPr/>
        </p:nvSpPr>
        <p:spPr>
          <a:xfrm>
            <a:off x="3027339" y="2413979"/>
            <a:ext cx="2600155" cy="1015021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6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  <a:cs typeface="KoPubWorld돋움체 Light" panose="00000300000000000000" pitchFamily="2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534545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1B05521-A446-40EC-9B70-F66C3BCED5C2}"/>
              </a:ext>
            </a:extLst>
          </p:cNvPr>
          <p:cNvSpPr txBox="1"/>
          <p:nvPr/>
        </p:nvSpPr>
        <p:spPr>
          <a:xfrm>
            <a:off x="362964" y="441325"/>
            <a:ext cx="4474964" cy="787323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0" dist="381000" dir="2700000" algn="tl" rotWithShape="0">
                    <a:prstClr val="black">
                      <a:alpha val="20000"/>
                    </a:prstClr>
                  </a:outerShdw>
                </a:effectLst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contents</a:t>
            </a:r>
            <a:endParaRPr lang="ko-KR" altLang="en-US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0" dist="381000" dir="2700000" algn="tl" rotWithShape="0">
                  <a:prstClr val="black">
                    <a:alpha val="20000"/>
                  </a:prstClr>
                </a:outerShdw>
              </a:effectLst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C15F50-DF42-40E5-9B62-B74BC6E718D0}"/>
              </a:ext>
            </a:extLst>
          </p:cNvPr>
          <p:cNvSpPr txBox="1"/>
          <p:nvPr/>
        </p:nvSpPr>
        <p:spPr>
          <a:xfrm>
            <a:off x="8171097" y="1962958"/>
            <a:ext cx="3663890" cy="58741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Google Assistant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8410CC-C780-4C02-8A4C-EA94E05CE45E}"/>
              </a:ext>
            </a:extLst>
          </p:cNvPr>
          <p:cNvSpPr txBox="1"/>
          <p:nvPr/>
        </p:nvSpPr>
        <p:spPr>
          <a:xfrm>
            <a:off x="400256" y="1993799"/>
            <a:ext cx="3016845" cy="531119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  <a:cs typeface="KoPubWorld돋움체 Light" panose="00000300000000000000" pitchFamily="2" charset="-127"/>
              </a:rPr>
              <a:t>What</a:t>
            </a:r>
            <a:endParaRPr lang="ko-KR" altLang="en-US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  <a:cs typeface="KoPubWorld돋움체 Light" panose="000003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5BFB5B-3F14-4FCB-B6DD-D3022BECC162}"/>
              </a:ext>
            </a:extLst>
          </p:cNvPr>
          <p:cNvSpPr txBox="1"/>
          <p:nvPr/>
        </p:nvSpPr>
        <p:spPr>
          <a:xfrm>
            <a:off x="400256" y="3744772"/>
            <a:ext cx="2102444" cy="531119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  <a:cs typeface="KoPubWorld돋움체 Light" panose="00000300000000000000" pitchFamily="2" charset="-127"/>
              </a:rPr>
              <a:t>Do</a:t>
            </a:r>
            <a:endParaRPr lang="ko-KR" altLang="en-US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  <a:cs typeface="KoPubWorld돋움체 Light" panose="000003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54B3DB-6DDD-423C-82BE-94CCA817FFBB}"/>
              </a:ext>
            </a:extLst>
          </p:cNvPr>
          <p:cNvSpPr txBox="1"/>
          <p:nvPr/>
        </p:nvSpPr>
        <p:spPr>
          <a:xfrm>
            <a:off x="362964" y="5495745"/>
            <a:ext cx="2692752" cy="531119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4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  <a:cs typeface="KoPubWorld돋움체 Light" panose="00000300000000000000" pitchFamily="2" charset="-127"/>
              </a:rPr>
              <a:t>Conclusion</a:t>
            </a:r>
            <a:endParaRPr lang="ko-KR" altLang="en-US" sz="4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  <a:cs typeface="KoPubWorld돋움체 Light" panose="00000300000000000000" pitchFamily="2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24CC9247-2C34-41C7-83C5-4733D0E3F6C1}"/>
              </a:ext>
            </a:extLst>
          </p:cNvPr>
          <p:cNvCxnSpPr>
            <a:cxnSpLocks/>
          </p:cNvCxnSpPr>
          <p:nvPr/>
        </p:nvCxnSpPr>
        <p:spPr>
          <a:xfrm>
            <a:off x="490575" y="3136375"/>
            <a:ext cx="11222000" cy="0"/>
          </a:xfrm>
          <a:prstGeom prst="line">
            <a:avLst/>
          </a:prstGeom>
          <a:ln w="25400"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53C7F7D3-45CE-4D69-BE54-30DD657A2941}"/>
              </a:ext>
            </a:extLst>
          </p:cNvPr>
          <p:cNvCxnSpPr>
            <a:cxnSpLocks/>
          </p:cNvCxnSpPr>
          <p:nvPr/>
        </p:nvCxnSpPr>
        <p:spPr>
          <a:xfrm>
            <a:off x="479425" y="4927623"/>
            <a:ext cx="11222000" cy="0"/>
          </a:xfrm>
          <a:prstGeom prst="line">
            <a:avLst/>
          </a:prstGeom>
          <a:ln w="25400"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B1F6E24-7173-8FF2-48FD-3D70B769E451}"/>
              </a:ext>
            </a:extLst>
          </p:cNvPr>
          <p:cNvSpPr txBox="1"/>
          <p:nvPr/>
        </p:nvSpPr>
        <p:spPr>
          <a:xfrm>
            <a:off x="8150549" y="3721625"/>
            <a:ext cx="3663890" cy="58741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Raspberry Pi</a:t>
            </a: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에 </a:t>
            </a: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Google Assistant </a:t>
            </a: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설치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ADCEC2-53AC-9B6E-B153-69F95B1019B7}"/>
              </a:ext>
            </a:extLst>
          </p:cNvPr>
          <p:cNvSpPr txBox="1"/>
          <p:nvPr/>
        </p:nvSpPr>
        <p:spPr>
          <a:xfrm>
            <a:off x="8171973" y="5439449"/>
            <a:ext cx="3663890" cy="58741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결론 및 정리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4787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D2B3C0-6F1A-4D9C-8812-7FE3A157F887}"/>
              </a:ext>
            </a:extLst>
          </p:cNvPr>
          <p:cNvSpPr/>
          <p:nvPr/>
        </p:nvSpPr>
        <p:spPr>
          <a:xfrm>
            <a:off x="3634242" y="668828"/>
            <a:ext cx="4923516" cy="537747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0" dist="381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13DA8-5978-41B8-92C5-8648D224A092}"/>
              </a:ext>
            </a:extLst>
          </p:cNvPr>
          <p:cNvSpPr txBox="1"/>
          <p:nvPr/>
        </p:nvSpPr>
        <p:spPr>
          <a:xfrm>
            <a:off x="4419864" y="1184605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What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A4420-8BD2-4399-BA5C-8C87CBAB390A}"/>
              </a:ext>
            </a:extLst>
          </p:cNvPr>
          <p:cNvSpPr txBox="1"/>
          <p:nvPr/>
        </p:nvSpPr>
        <p:spPr>
          <a:xfrm>
            <a:off x="4441934" y="3357563"/>
            <a:ext cx="3308132" cy="205064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4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Google Assistant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6181B87-3531-4DA3-90B0-AB37FDA953C1}"/>
              </a:ext>
            </a:extLst>
          </p:cNvPr>
          <p:cNvCxnSpPr>
            <a:cxnSpLocks/>
          </p:cNvCxnSpPr>
          <p:nvPr/>
        </p:nvCxnSpPr>
        <p:spPr>
          <a:xfrm>
            <a:off x="4807974" y="1952884"/>
            <a:ext cx="2576052" cy="0"/>
          </a:xfrm>
          <a:prstGeom prst="line">
            <a:avLst/>
          </a:prstGeom>
          <a:ln w="127000"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295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Google Assistant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4C40FC-8079-42BF-8950-33D9D94F8C40}"/>
              </a:ext>
            </a:extLst>
          </p:cNvPr>
          <p:cNvSpPr txBox="1"/>
          <p:nvPr/>
        </p:nvSpPr>
        <p:spPr>
          <a:xfrm>
            <a:off x="8452582" y="761816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What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3C756A-2CE7-C7F5-B377-A18364DD15AF}"/>
              </a:ext>
            </a:extLst>
          </p:cNvPr>
          <p:cNvSpPr txBox="1"/>
          <p:nvPr/>
        </p:nvSpPr>
        <p:spPr>
          <a:xfrm>
            <a:off x="381622" y="1430428"/>
            <a:ext cx="8456233" cy="427094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구글이 개발한 양방향 대화가 가능한 인공지능 비서</a:t>
            </a:r>
            <a:endParaRPr lang="ko-KR" altLang="en-US" sz="20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1026" name="Picture 2" descr="google assistant] 구글 어시스턴트 Windows 10 환경에 설치하기">
            <a:extLst>
              <a:ext uri="{FF2B5EF4-FFF2-40B4-BE49-F238E27FC236}">
                <a16:creationId xmlns:a16="http://schemas.microsoft.com/office/drawing/2014/main" id="{AF8BEF7C-BBFF-2D04-F680-A0FBB1969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6785" y="3216869"/>
            <a:ext cx="3383094" cy="1902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oogle Assistant: how to use Google's AI | WIRED UK">
            <a:extLst>
              <a:ext uri="{FF2B5EF4-FFF2-40B4-BE49-F238E27FC236}">
                <a16:creationId xmlns:a16="http://schemas.microsoft.com/office/drawing/2014/main" id="{387F6392-D4F4-2043-5CB3-48F719EAC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718" y="2526134"/>
            <a:ext cx="5274039" cy="3285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0308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Google Nest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4C40FC-8079-42BF-8950-33D9D94F8C40}"/>
              </a:ext>
            </a:extLst>
          </p:cNvPr>
          <p:cNvSpPr txBox="1"/>
          <p:nvPr/>
        </p:nvSpPr>
        <p:spPr>
          <a:xfrm>
            <a:off x="8452582" y="761816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What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3C756A-2CE7-C7F5-B377-A18364DD15AF}"/>
              </a:ext>
            </a:extLst>
          </p:cNvPr>
          <p:cNvSpPr txBox="1"/>
          <p:nvPr/>
        </p:nvSpPr>
        <p:spPr>
          <a:xfrm>
            <a:off x="381622" y="1430428"/>
            <a:ext cx="8456233" cy="427094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20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Google Assistant</a:t>
            </a:r>
            <a:r>
              <a:rPr lang="ko-KR" altLang="en-US" sz="20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ko-KR" altLang="en-US" sz="2000" spc="-3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를</a:t>
            </a:r>
            <a:r>
              <a:rPr lang="ko-KR" altLang="en-US" sz="20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 탑재한 스마트 스피커</a:t>
            </a:r>
            <a:endParaRPr lang="ko-KR" altLang="en-US" sz="20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5126" name="Picture 6" descr="Google Home Mini (single unit), White - Energy Wise MN">
            <a:extLst>
              <a:ext uri="{FF2B5EF4-FFF2-40B4-BE49-F238E27FC236}">
                <a16:creationId xmlns:a16="http://schemas.microsoft.com/office/drawing/2014/main" id="{797C0C3F-BD47-ABFC-2C70-251D81B2C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788" y="465642"/>
            <a:ext cx="6091237" cy="6091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239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1D2B3C0-6F1A-4D9C-8812-7FE3A157F887}"/>
              </a:ext>
            </a:extLst>
          </p:cNvPr>
          <p:cNvSpPr/>
          <p:nvPr/>
        </p:nvSpPr>
        <p:spPr>
          <a:xfrm>
            <a:off x="3634242" y="668828"/>
            <a:ext cx="4923516" cy="537747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0" dist="3810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13DA8-5978-41B8-92C5-8648D224A092}"/>
              </a:ext>
            </a:extLst>
          </p:cNvPr>
          <p:cNvSpPr txBox="1"/>
          <p:nvPr/>
        </p:nvSpPr>
        <p:spPr>
          <a:xfrm>
            <a:off x="4419864" y="1184605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Do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3A4420-8BD2-4399-BA5C-8C87CBAB390A}"/>
              </a:ext>
            </a:extLst>
          </p:cNvPr>
          <p:cNvSpPr txBox="1"/>
          <p:nvPr/>
        </p:nvSpPr>
        <p:spPr>
          <a:xfrm>
            <a:off x="4441934" y="3140176"/>
            <a:ext cx="3308132" cy="205064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Raspberry Pi 3B+</a:t>
            </a:r>
            <a:r>
              <a:rPr lang="ko-KR" altLang="en-US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에</a:t>
            </a:r>
            <a:endParaRPr lang="en-US" altLang="ko-KR" sz="3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algn="ctr">
              <a:lnSpc>
                <a:spcPct val="110000"/>
              </a:lnSpc>
            </a:pPr>
            <a:r>
              <a:rPr lang="en-US" altLang="ko-KR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Google Assistant </a:t>
            </a:r>
            <a:r>
              <a:rPr lang="ko-KR" altLang="en-US" sz="3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설치</a:t>
            </a:r>
            <a:endParaRPr lang="en-US" altLang="ko-KR" sz="36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6181B87-3531-4DA3-90B0-AB37FDA953C1}"/>
              </a:ext>
            </a:extLst>
          </p:cNvPr>
          <p:cNvCxnSpPr>
            <a:cxnSpLocks/>
          </p:cNvCxnSpPr>
          <p:nvPr/>
        </p:nvCxnSpPr>
        <p:spPr>
          <a:xfrm>
            <a:off x="4807974" y="1952884"/>
            <a:ext cx="2576052" cy="0"/>
          </a:xfrm>
          <a:prstGeom prst="line">
            <a:avLst/>
          </a:prstGeom>
          <a:ln w="127000"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5984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준비물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946A91-D077-4170-A202-2617FD4DBC10}"/>
              </a:ext>
            </a:extLst>
          </p:cNvPr>
          <p:cNvSpPr txBox="1"/>
          <p:nvPr/>
        </p:nvSpPr>
        <p:spPr>
          <a:xfrm>
            <a:off x="1872389" y="4769886"/>
            <a:ext cx="2087258" cy="734213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Raspberry Pi 3B+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4C40FC-8079-42BF-8950-33D9D94F8C40}"/>
              </a:ext>
            </a:extLst>
          </p:cNvPr>
          <p:cNvSpPr txBox="1"/>
          <p:nvPr/>
        </p:nvSpPr>
        <p:spPr>
          <a:xfrm>
            <a:off x="8452582" y="761816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How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pic>
        <p:nvPicPr>
          <p:cNvPr id="3074" name="Picture 2" descr="Raspberry Pi B + Desktop - USB-Anschlusskarte: Amazon.de: Computer &amp; Zubehör">
            <a:extLst>
              <a:ext uri="{FF2B5EF4-FFF2-40B4-BE49-F238E27FC236}">
                <a16:creationId xmlns:a16="http://schemas.microsoft.com/office/drawing/2014/main" id="{3DAF1261-2BD4-C97A-3EAE-78976312F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072" y="2129296"/>
            <a:ext cx="3559892" cy="2599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노트북 연결 촬영 미니 USB 마이크 마이크추천 - 티몬">
            <a:extLst>
              <a:ext uri="{FF2B5EF4-FFF2-40B4-BE49-F238E27FC236}">
                <a16:creationId xmlns:a16="http://schemas.microsoft.com/office/drawing/2014/main" id="{36C5CBB6-2DCA-F87A-123F-2B3AD1FA8B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08" b="21667"/>
          <a:stretch/>
        </p:blipFill>
        <p:spPr bwMode="auto">
          <a:xfrm>
            <a:off x="5316083" y="2314576"/>
            <a:ext cx="2179955" cy="208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F3301E-8F0D-DFE2-FF34-D15F9960505F}"/>
              </a:ext>
            </a:extLst>
          </p:cNvPr>
          <p:cNvSpPr txBox="1"/>
          <p:nvPr/>
        </p:nvSpPr>
        <p:spPr>
          <a:xfrm>
            <a:off x="5646298" y="4769886"/>
            <a:ext cx="2087258" cy="734213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USB </a:t>
            </a:r>
            <a:r>
              <a:rPr lang="ko-KR" altLang="en-US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마이크</a:t>
            </a:r>
            <a:endParaRPr lang="en-US" altLang="ko-KR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3078" name="Picture 6" descr="크리에이티브 PEBBLE V2 스피커]">
            <a:extLst>
              <a:ext uri="{FF2B5EF4-FFF2-40B4-BE49-F238E27FC236}">
                <a16:creationId xmlns:a16="http://schemas.microsoft.com/office/drawing/2014/main" id="{FF27A54B-2D81-8538-BB30-92BF549E3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0092" y="1887627"/>
            <a:ext cx="3082746" cy="3082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39AEE8-9067-C0A9-3C71-7962D523686E}"/>
              </a:ext>
            </a:extLst>
          </p:cNvPr>
          <p:cNvSpPr txBox="1"/>
          <p:nvPr/>
        </p:nvSpPr>
        <p:spPr>
          <a:xfrm>
            <a:off x="9247406" y="4769886"/>
            <a:ext cx="2087258" cy="734213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ko-KR" altLang="en-US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KoPubWorld돋움체 Light" panose="00000300000000000000" pitchFamily="2" charset="-127"/>
              </a:rPr>
              <a:t>스피커</a:t>
            </a:r>
            <a:endParaRPr lang="en-US" altLang="ko-KR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1147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Raspberry Pi </a:t>
            </a: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설정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4C40FC-8079-42BF-8950-33D9D94F8C40}"/>
              </a:ext>
            </a:extLst>
          </p:cNvPr>
          <p:cNvSpPr txBox="1"/>
          <p:nvPr/>
        </p:nvSpPr>
        <p:spPr>
          <a:xfrm>
            <a:off x="8444193" y="761816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How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8E356E-B3DF-BC4C-590D-0C89A6871C77}"/>
              </a:ext>
            </a:extLst>
          </p:cNvPr>
          <p:cNvSpPr txBox="1"/>
          <p:nvPr/>
        </p:nvSpPr>
        <p:spPr>
          <a:xfrm>
            <a:off x="6480177" y="3811520"/>
            <a:ext cx="4309250" cy="668612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마이크와 스피커를 기본 장치로 설정한다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.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173425F1-18D9-5855-5982-CAA86B0A34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25" y="1768475"/>
            <a:ext cx="5768975" cy="4546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6356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F6E861-75BB-4634-9972-E19118CC4ECF}"/>
              </a:ext>
            </a:extLst>
          </p:cNvPr>
          <p:cNvSpPr txBox="1"/>
          <p:nvPr/>
        </p:nvSpPr>
        <p:spPr>
          <a:xfrm>
            <a:off x="374789" y="850673"/>
            <a:ext cx="4321175" cy="57975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r>
              <a:rPr lang="en-US" altLang="ko-KR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Google Developer </a:t>
            </a:r>
            <a:r>
              <a:rPr lang="ko-KR" altLang="en-US" sz="3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설정</a:t>
            </a:r>
            <a:endParaRPr lang="en-US" altLang="ko-KR" sz="30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4C40FC-8079-42BF-8950-33D9D94F8C40}"/>
              </a:ext>
            </a:extLst>
          </p:cNvPr>
          <p:cNvSpPr txBox="1"/>
          <p:nvPr/>
        </p:nvSpPr>
        <p:spPr>
          <a:xfrm>
            <a:off x="8444193" y="761816"/>
            <a:ext cx="3352272" cy="668612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366FF"/>
                </a:solidFill>
                <a:latin typeface="창원단감아삭 Bold" panose="020B0803000000000000" pitchFamily="50" charset="-127"/>
                <a:ea typeface="창원단감아삭 Bold" panose="020B0803000000000000" pitchFamily="50" charset="-127"/>
              </a:rPr>
              <a:t>How</a:t>
            </a:r>
            <a:endParaRPr lang="ko-KR" altLang="en-US" sz="3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3366FF"/>
              </a:solidFill>
              <a:latin typeface="창원단감아삭 Bold" panose="020B0803000000000000" pitchFamily="50" charset="-127"/>
              <a:ea typeface="창원단감아삭 Bold" panose="020B08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8E356E-B3DF-BC4C-590D-0C89A6871C77}"/>
              </a:ext>
            </a:extLst>
          </p:cNvPr>
          <p:cNvSpPr txBox="1"/>
          <p:nvPr/>
        </p:nvSpPr>
        <p:spPr>
          <a:xfrm>
            <a:off x="479425" y="4705196"/>
            <a:ext cx="4309250" cy="668612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Google Action Control 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프로젝트 생성 후</a:t>
            </a:r>
            <a:r>
              <a:rPr lang="en-US" altLang="ko-KR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, Device registration</a:t>
            </a:r>
            <a:r>
              <a:rPr lang="ko-KR" altLang="en-US" sz="1600" spc="-3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  <a:cs typeface="KoPubWorld돋움체 Light" panose="00000300000000000000" pitchFamily="2" charset="-127"/>
              </a:rPr>
              <a:t>을 진행</a:t>
            </a:r>
            <a:endParaRPr lang="en-US" altLang="ko-KR" sz="1600" spc="-3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KoPubWorld돋움체 Light" panose="000003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AAB6394-300F-5C1B-1F7E-47FF7D7A4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1970485"/>
            <a:ext cx="11233150" cy="258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802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4808</TotalTime>
  <Words>225</Words>
  <Application>Microsoft Macintosh PowerPoint</Application>
  <PresentationFormat>와이드스크린</PresentationFormat>
  <Paragraphs>62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Noto Sans KR Black</vt:lpstr>
      <vt:lpstr>Arial</vt:lpstr>
      <vt:lpstr>KoPub돋움체 Light</vt:lpstr>
      <vt:lpstr>창원단감아삭 Bold</vt:lpstr>
      <vt:lpstr>KoPub돋움체 Bold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라 용</dc:creator>
  <cp:lastModifiedBy>장성진</cp:lastModifiedBy>
  <cp:revision>48</cp:revision>
  <dcterms:created xsi:type="dcterms:W3CDTF">2021-09-01T08:44:20Z</dcterms:created>
  <dcterms:modified xsi:type="dcterms:W3CDTF">2023-03-06T08:12:58Z</dcterms:modified>
</cp:coreProperties>
</file>

<file path=docProps/thumbnail.jpeg>
</file>